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808" r:id="rId2"/>
  </p:sldMasterIdLst>
  <p:sldIdLst>
    <p:sldId id="256" r:id="rId3"/>
    <p:sldId id="258" r:id="rId4"/>
    <p:sldId id="259" r:id="rId5"/>
    <p:sldId id="274" r:id="rId6"/>
    <p:sldId id="273" r:id="rId7"/>
    <p:sldId id="269" r:id="rId8"/>
    <p:sldId id="270" r:id="rId9"/>
    <p:sldId id="271" r:id="rId10"/>
    <p:sldId id="272" r:id="rId11"/>
    <p:sldId id="265" r:id="rId12"/>
    <p:sldId id="260" r:id="rId13"/>
    <p:sldId id="262" r:id="rId14"/>
    <p:sldId id="261" r:id="rId15"/>
    <p:sldId id="268" r:id="rId16"/>
    <p:sldId id="266" r:id="rId17"/>
    <p:sldId id="264" r:id="rId18"/>
    <p:sldId id="25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14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6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620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183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78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32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7376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42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154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251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45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579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968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294400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53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13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43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06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54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45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62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94759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latin typeface="Calibri" panose="020F0502020204030204" pitchFamily="34" charset="0"/>
                <a:cs typeface="Arial" pitchFamily="34"/>
              </a:rPr>
              <a:t>Integração Contínua</a:t>
            </a: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3546094"/>
            <a:ext cx="10515600" cy="2383418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Acadêmicos:</a:t>
            </a:r>
            <a:endParaRPr lang="pt-BR" sz="2000" b="1" dirty="0" smtClean="0">
              <a:solidFill>
                <a:srgbClr val="000000"/>
              </a:solidFill>
              <a:latin typeface="Calibri" panose="020F0502020204030204" pitchFamily="34" charset="0"/>
              <a:cs typeface="Arial" pitchFamily="34"/>
            </a:endParaRPr>
          </a:p>
          <a:p>
            <a:pPr marL="0" indent="0" algn="ctr">
              <a:buNone/>
            </a:pPr>
            <a:r>
              <a:rPr lang="pt-BR" sz="2000" b="1" dirty="0" smtClean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GABRIEL </a:t>
            </a: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LEANDRO JUNIOR SIQUEIRA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MARCO AURELIO DE LIMA ALVES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MARCOS NATÃ QUEIROZ DOS SANTOS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PEDRO VICTOR DE OLIVEIRA E SILVA</a:t>
            </a:r>
            <a:endParaRPr lang="pt-BR" sz="2000" dirty="0">
              <a:solidFill>
                <a:srgbClr val="000000"/>
              </a:solidFill>
              <a:latin typeface="Calibri" panose="020F050202020403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Git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é um sistema de controle de versão de arquivos.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pode usar quatro protocolos principais para transferir dados: Local,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Secure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Shell (SSH),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Hooks</a:t>
            </a:r>
            <a:r>
              <a:rPr lang="pt-BR" sz="4000" b="1" dirty="0">
                <a:latin typeface="Calibri" panose="020F0502020204030204" pitchFamily="34" charset="0"/>
              </a:rPr>
              <a:t> do </a:t>
            </a:r>
            <a:r>
              <a:rPr lang="pt-BR" sz="4000" b="1" dirty="0" err="1">
                <a:latin typeface="Calibri" panose="020F0502020204030204" pitchFamily="34" charset="0"/>
              </a:rPr>
              <a:t>Git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Uma maneira para disparar scripts personalizados quando certas ações importantes ocorrerem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Dois grupos desses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hooks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: lado cliente e lado servidor.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7200" y="3904297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hooks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são scripts que rodam automaticamente cada vez que você realiza alguma ação em particular no repositório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. Eles permitem modificar o comportamento interno do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e adicionar triggers customizáveis em vários pontos chave do ciclo de desenvolvimento.</a:t>
            </a:r>
          </a:p>
          <a:p>
            <a:pPr algn="just"/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Os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hooks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do lado cliente são para operações do cliente, tais como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commit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e merge.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Os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hooks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do lado servidor são para operações de servidor, como recebimento de um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push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869689" y="2741716"/>
            <a:ext cx="936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Calibri" panose="020F0502020204030204" pitchFamily="34" charset="0"/>
              </a:rPr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Steps</a:t>
            </a:r>
            <a:r>
              <a:rPr lang="pt-BR" sz="4000" b="1" dirty="0">
                <a:latin typeface="Calibri" panose="020F0502020204030204" pitchFamily="34" charset="0"/>
              </a:rPr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Configurar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hook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post-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receive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Fazer o primeiro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commit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push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Fazer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commit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push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Fazer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commit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push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6150" y="2254671"/>
            <a:ext cx="3044736" cy="1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-1" y="2340430"/>
            <a:ext cx="6505575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bash</a:t>
            </a:r>
            <a:r>
              <a:rPr lang="pt-BR" sz="1700" dirty="0">
                <a:solidFill>
                  <a:srgbClr val="00DB00"/>
                </a:solidFill>
              </a:rPr>
              <a:t> ambiente-</a:t>
            </a:r>
            <a:r>
              <a:rPr lang="pt-BR" sz="1700" dirty="0" err="1">
                <a:solidFill>
                  <a:srgbClr val="00DB00"/>
                </a:solidFill>
              </a:rPr>
              <a:t>config</a:t>
            </a:r>
            <a:endParaRPr lang="pt-BR" sz="1700" dirty="0">
              <a:solidFill>
                <a:srgbClr val="00DB00"/>
              </a:solidFill>
            </a:endParaRP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global </a:t>
            </a:r>
            <a:r>
              <a:rPr lang="pt-BR" sz="1700" dirty="0" err="1">
                <a:solidFill>
                  <a:srgbClr val="00DB00"/>
                </a:solidFill>
              </a:rPr>
              <a:t>require</a:t>
            </a:r>
            <a:r>
              <a:rPr lang="pt-BR" sz="1700" dirty="0">
                <a:solidFill>
                  <a:srgbClr val="00DB00"/>
                </a:solidFill>
              </a:rPr>
              <a:t> "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installer</a:t>
            </a:r>
            <a:r>
              <a:rPr lang="pt-BR" sz="1700" dirty="0">
                <a:solidFill>
                  <a:srgbClr val="00DB00"/>
                </a:solidFill>
              </a:rPr>
              <a:t>"</a:t>
            </a: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create-project</a:t>
            </a:r>
            <a:r>
              <a:rPr lang="pt-BR" sz="1700" dirty="0">
                <a:solidFill>
                  <a:srgbClr val="00DB00"/>
                </a:solidFill>
              </a:rPr>
              <a:t> --</a:t>
            </a:r>
            <a:r>
              <a:rPr lang="pt-BR" sz="1700" dirty="0" err="1">
                <a:solidFill>
                  <a:srgbClr val="00DB00"/>
                </a:solidFill>
              </a:rPr>
              <a:t>prefer-dist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integracao-app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en-US" sz="1700" dirty="0">
                <a:solidFill>
                  <a:srgbClr val="00DB00"/>
                </a:solidFill>
              </a:rPr>
              <a:t>$ cd </a:t>
            </a:r>
            <a:r>
              <a:rPr lang="en-US" sz="1700" dirty="0" err="1">
                <a:solidFill>
                  <a:srgbClr val="00DB00"/>
                </a:solidFill>
              </a:rPr>
              <a:t>integracao</a:t>
            </a:r>
            <a:r>
              <a:rPr lang="en-US" sz="1700" dirty="0">
                <a:solidFill>
                  <a:srgbClr val="00DB00"/>
                </a:solidFill>
              </a:rPr>
              <a:t>-app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</a:t>
            </a:r>
            <a:r>
              <a:rPr lang="en-US" sz="1700" dirty="0" err="1">
                <a:solidFill>
                  <a:srgbClr val="00DB00"/>
                </a:solidFill>
              </a:rPr>
              <a:t>init</a:t>
            </a:r>
            <a:r>
              <a:rPr lang="en-US" sz="1700" dirty="0">
                <a:solidFill>
                  <a:srgbClr val="00DB00"/>
                </a:solidFill>
              </a:rPr>
              <a:t>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add .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commit -m "Initial Commit"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remote add origin http://localhost/git/integracao.git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push --set-upstream origin master</a:t>
            </a:r>
            <a:endParaRPr lang="pt-BR" sz="1700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79899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Referências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71474" y="770620"/>
            <a:ext cx="115157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WEB SERVICES.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significa integração contínua?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&lt;https://aws.amazon.com/pt/devops/continuous-integration/&gt;.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MAVEN. 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apache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&lt;https://maven.apache.org/&gt;. Acesso em: 13 jun. 2017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CAELUM.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contínua e o processo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&lt;http://blog.caelum.com.br/integracao-continua/&gt;.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contínua: da teoria à prática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&lt;http://www.devmedia.com.br/integracao-continua-da-teoria-a-pratica/28284&gt;. Acesso em: 12 jun. 2017</a:t>
            </a: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contínua: </a:t>
            </a:r>
            <a:r>
              <a:rPr lang="pt-BR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introdução ao assunto</a:t>
            </a: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 em: </a:t>
            </a: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www.devmedia.com.br/integracao-continua-uma-introducao-ao-assunto/28002&gt;. 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7.3 customizando o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&lt;https://git-scm.com/book/pt-br/v1/customizando-o-git-hooks-do-git&gt;.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WILLIAN JUSTEN. 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Trabalhando com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fácil</a:t>
            </a: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Disponível em: &lt;https://willianjusten.com.br/trabalhando-com-git-hooks-de-forma-facil/&gt;. Acesso em: 12 jun. 2017</a:t>
            </a:r>
            <a:r>
              <a:rPr lang="pt-BR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pt-B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  <a:cs typeface="Arial" panose="020B0604020202020204" pitchFamily="34" charset="0"/>
              </a:rPr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Martin Fowler</a:t>
            </a:r>
            <a:endParaRPr lang="pt-BR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46161" y="464024"/>
            <a:ext cx="106589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atin typeface="Calibri" panose="020F0502020204030204" pitchFamily="34" charset="0"/>
              </a:rPr>
              <a:t>Controle de Versão</a:t>
            </a:r>
          </a:p>
          <a:p>
            <a:pPr algn="ctr"/>
            <a:endParaRPr lang="pt-BR" sz="3600" b="1" dirty="0" smtClean="0"/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O 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controle de versão é essencial para metodologias como o XP, em que a equipe deve trabalhar em conjunto constantemente</a:t>
            </a: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pPr algn="just"/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 sistema de controle de versão resolve um grande problema quando trabalhamos em </a:t>
            </a: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equipe como:</a:t>
            </a:r>
          </a:p>
          <a:p>
            <a:pPr algn="just"/>
            <a:endParaRPr lang="pt-BR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compartilhar as informações de forma a ter a última versão válida e ainda saber quem fez as </a:t>
            </a: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alterações;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chemeClr val="bg1"/>
                </a:solidFill>
                <a:latin typeface="Calibri" panose="020F0502020204030204" pitchFamily="34" charset="0"/>
              </a:rPr>
              <a:t>prevenir que os desenvolvedores refaçam o trabalho já desenvolvido, etc.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5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Ferramentas necessárias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2320295"/>
            <a:ext cx="11515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Para a aplicação eficaz da Integração Contínua em um ambiente de desenvolvimento são necessárias algumas ferramentas que proporcionam algumas das funcionalidades fundamentais, como o controle das alterações, automatização de </a:t>
            </a:r>
            <a:r>
              <a:rPr lang="pt-BR" i="1" dirty="0">
                <a:solidFill>
                  <a:schemeClr val="bg1"/>
                </a:solidFill>
                <a:latin typeface="Calibri" panose="020F0502020204030204" pitchFamily="34" charset="0"/>
              </a:rPr>
              <a:t>build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 e execução das integrações.</a:t>
            </a:r>
          </a:p>
        </p:txBody>
      </p:sp>
    </p:spTree>
    <p:extLst>
      <p:ext uri="{BB962C8B-B14F-4D97-AF65-F5344CB8AC3E}">
        <p14:creationId xmlns:p14="http://schemas.microsoft.com/office/powerpoint/2010/main" val="54038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Automação de compilação é o ato de criação de scripts ou automatização de uma grande variedade de tarefas que os desenvolvedores de software realizam em suas atividades do dia-a-dia, incluindo: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compilação do código fonte de computador em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empacotamento do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execução de testes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implantação para sistemas de produção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criação de documentação e / ou notas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173743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Maven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é uma ferramenta de automação de compilação utilizada primariamente em projetos Java. Ela é similar à ferramenta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Ant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, mas é baseada em conceitos e trabalhos diferentes em um modo diferente. Também é utilizada para construir e gerenciar projetos escritos em C#, Ruby, Scala e outras linguagens.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Maven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utiliza um arquivo XML (POM) para descrever o projeto de software sendo construído, suas dependências sobre módulos e componentes externos, a ordem de compilação, diretórios e plug-ins necessários. Ele vem com objetivos pré-definidos para realizar certas tarefas bem definidas como compilação de código e seu empacotamento.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Maven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baixa bibliotecas Java e seus plug-ins dinamicamente de um ou mais repositórios, como 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Maven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2 Central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Repository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, e armazena-os em uma área de cache local. Este cache local de artefatos baixados pode também ser atualizado com artefatos criados por projetos locais. Repositórios públicos podem também ser atualizados.</a:t>
            </a:r>
          </a:p>
        </p:txBody>
      </p:sp>
    </p:spTree>
    <p:extLst>
      <p:ext uri="{BB962C8B-B14F-4D97-AF65-F5344CB8AC3E}">
        <p14:creationId xmlns:p14="http://schemas.microsoft.com/office/powerpoint/2010/main" val="281402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0" y="1535568"/>
            <a:ext cx="585869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alibri" panose="020F0502020204030204" pitchFamily="34" charset="0"/>
              </a:rPr>
              <a:t>Ciclos de vida de construção</a:t>
            </a:r>
          </a:p>
          <a:p>
            <a:pPr algn="just"/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Ciclo de vida de construção é uma lista de fases nomeadas que podem ser usadas para dar ordem ao objetivo de execução. Um dos ciclos de vida padrão do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Maven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é o default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lifecycle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, que inclui as seguintes fases, nesta ordem:</a:t>
            </a:r>
          </a:p>
          <a:p>
            <a:pPr algn="just"/>
            <a:endParaRPr lang="pt-B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1.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process-resources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(processar recursos)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2. compile (compilar)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3.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process-test-resources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(processar recursos de teste)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4.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test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-compile (testar compilação)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5.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test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(testar)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6.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package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(empacotar)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7.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install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(instalar)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8.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</a:rPr>
              <a:t>deploy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</a:rPr>
              <a:t> (implantar)</a:t>
            </a:r>
          </a:p>
        </p:txBody>
      </p:sp>
    </p:spTree>
    <p:extLst>
      <p:ext uri="{BB962C8B-B14F-4D97-AF65-F5344CB8AC3E}">
        <p14:creationId xmlns:p14="http://schemas.microsoft.com/office/powerpoint/2010/main" val="330908466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824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Lucida Sans Typewriter</vt:lpstr>
      <vt:lpstr>Trebuchet MS</vt:lpstr>
      <vt:lpstr>Tw Cen MT</vt:lpstr>
      <vt:lpstr>Wingdings</vt:lpstr>
      <vt:lpstr>Personalizar design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Marco Aurelio</cp:lastModifiedBy>
  <cp:revision>22</cp:revision>
  <dcterms:created xsi:type="dcterms:W3CDTF">2017-06-12T17:26:53Z</dcterms:created>
  <dcterms:modified xsi:type="dcterms:W3CDTF">2017-06-13T20:02:28Z</dcterms:modified>
</cp:coreProperties>
</file>